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9"/>
  </p:notesMasterIdLst>
  <p:sldIdLst>
    <p:sldId id="256" r:id="rId4"/>
    <p:sldId id="257" r:id="rId5"/>
    <p:sldId id="258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702EBC-531D-40D7-9971-D941E6878B20}" v="21" dt="2023-10-22T07:58:04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425" autoAdjust="0"/>
  </p:normalViewPr>
  <p:slideViewPr>
    <p:cSldViewPr snapToGrid="0">
      <p:cViewPr varScale="1">
        <p:scale>
          <a:sx n="59" d="100"/>
          <a:sy n="59" d="100"/>
        </p:scale>
        <p:origin x="16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orrison" userId="7eae6f2c-8375-4b1b-a6c5-74d79ab14498" providerId="ADAL" clId="{E6C293FA-A20F-4E7E-B1DF-1993631C9DF0}"/>
    <pc:docChg chg="addSld delSld">
      <pc:chgData name="Anna Morrison" userId="7eae6f2c-8375-4b1b-a6c5-74d79ab14498" providerId="ADAL" clId="{E6C293FA-A20F-4E7E-B1DF-1993631C9DF0}" dt="2023-10-22T04:36:57.797" v="3" actId="680"/>
      <pc:docMkLst>
        <pc:docMk/>
      </pc:docMkLst>
      <pc:sldChg chg="del">
        <pc:chgData name="Anna Morrison" userId="7eae6f2c-8375-4b1b-a6c5-74d79ab14498" providerId="ADAL" clId="{E6C293FA-A20F-4E7E-B1DF-1993631C9DF0}" dt="2023-10-22T04:36:54.156" v="0" actId="47"/>
        <pc:sldMkLst>
          <pc:docMk/>
          <pc:sldMk cId="2238618310" sldId="257"/>
        </pc:sldMkLst>
      </pc:sldChg>
      <pc:sldChg chg="new">
        <pc:chgData name="Anna Morrison" userId="7eae6f2c-8375-4b1b-a6c5-74d79ab14498" providerId="ADAL" clId="{E6C293FA-A20F-4E7E-B1DF-1993631C9DF0}" dt="2023-10-22T04:36:57.797" v="3" actId="680"/>
        <pc:sldMkLst>
          <pc:docMk/>
          <pc:sldMk cId="2395623096" sldId="257"/>
        </pc:sldMkLst>
      </pc:sldChg>
      <pc:sldChg chg="del">
        <pc:chgData name="Anna Morrison" userId="7eae6f2c-8375-4b1b-a6c5-74d79ab14498" providerId="ADAL" clId="{E6C293FA-A20F-4E7E-B1DF-1993631C9DF0}" dt="2023-10-22T04:36:55.663" v="2" actId="47"/>
        <pc:sldMkLst>
          <pc:docMk/>
          <pc:sldMk cId="1728220818" sldId="258"/>
        </pc:sldMkLst>
      </pc:sldChg>
      <pc:sldChg chg="del">
        <pc:chgData name="Anna Morrison" userId="7eae6f2c-8375-4b1b-a6c5-74d79ab14498" providerId="ADAL" clId="{E6C293FA-A20F-4E7E-B1DF-1993631C9DF0}" dt="2023-10-22T04:36:54.575" v="1" actId="47"/>
        <pc:sldMkLst>
          <pc:docMk/>
          <pc:sldMk cId="838067818" sldId="259"/>
        </pc:sldMkLst>
      </pc:sldChg>
    </pc:docChg>
  </pc:docChgLst>
  <pc:docChgLst>
    <pc:chgData name="Anna Morrison" userId="7eae6f2c-8375-4b1b-a6c5-74d79ab14498" providerId="ADAL" clId="{D6702EBC-531D-40D7-9971-D941E6878B20}"/>
    <pc:docChg chg="undo custSel addSld delSld modSld sldOrd">
      <pc:chgData name="Anna Morrison" userId="7eae6f2c-8375-4b1b-a6c5-74d79ab14498" providerId="ADAL" clId="{D6702EBC-531D-40D7-9971-D941E6878B20}" dt="2023-10-24T05:30:37.159" v="563" actId="20577"/>
      <pc:docMkLst>
        <pc:docMk/>
      </pc:docMkLst>
      <pc:sldChg chg="addSp delSp modSp mod">
        <pc:chgData name="Anna Morrison" userId="7eae6f2c-8375-4b1b-a6c5-74d79ab14498" providerId="ADAL" clId="{D6702EBC-531D-40D7-9971-D941E6878B20}" dt="2023-10-22T04:39:08.897" v="1"/>
        <pc:sldMkLst>
          <pc:docMk/>
          <pc:sldMk cId="1446239104" sldId="256"/>
        </pc:sldMkLst>
        <pc:picChg chg="del">
          <ac:chgData name="Anna Morrison" userId="7eae6f2c-8375-4b1b-a6c5-74d79ab14498" providerId="ADAL" clId="{D6702EBC-531D-40D7-9971-D941E6878B20}" dt="2023-10-22T04:38:37.879" v="0" actId="478"/>
          <ac:picMkLst>
            <pc:docMk/>
            <pc:sldMk cId="1446239104" sldId="256"/>
            <ac:picMk id="5" creationId="{8A7DC651-FFC6-2F92-EA6A-520AB9C64668}"/>
          </ac:picMkLst>
        </pc:picChg>
        <pc:picChg chg="add mod">
          <ac:chgData name="Anna Morrison" userId="7eae6f2c-8375-4b1b-a6c5-74d79ab14498" providerId="ADAL" clId="{D6702EBC-531D-40D7-9971-D941E6878B20}" dt="2023-10-22T04:39:08.897" v="1"/>
          <ac:picMkLst>
            <pc:docMk/>
            <pc:sldMk cId="1446239104" sldId="256"/>
            <ac:picMk id="6" creationId="{76B1BD91-1A9D-E475-8D13-2068422397F6}"/>
          </ac:picMkLst>
        </pc:picChg>
      </pc:sldChg>
      <pc:sldChg chg="addSp delSp modSp mod">
        <pc:chgData name="Anna Morrison" userId="7eae6f2c-8375-4b1b-a6c5-74d79ab14498" providerId="ADAL" clId="{D6702EBC-531D-40D7-9971-D941E6878B20}" dt="2023-10-24T05:29:55.048" v="561" actId="20577"/>
        <pc:sldMkLst>
          <pc:docMk/>
          <pc:sldMk cId="2395623096" sldId="257"/>
        </pc:sldMkLst>
        <pc:spChg chg="del">
          <ac:chgData name="Anna Morrison" userId="7eae6f2c-8375-4b1b-a6c5-74d79ab14498" providerId="ADAL" clId="{D6702EBC-531D-40D7-9971-D941E6878B20}" dt="2023-10-22T07:12:27.417" v="216" actId="478"/>
          <ac:spMkLst>
            <pc:docMk/>
            <pc:sldMk cId="2395623096" sldId="257"/>
            <ac:spMk id="2" creationId="{17849CFD-BB3D-A2E4-80A6-6C4A8F826825}"/>
          </ac:spMkLst>
        </pc:spChg>
        <pc:spChg chg="del">
          <ac:chgData name="Anna Morrison" userId="7eae6f2c-8375-4b1b-a6c5-74d79ab14498" providerId="ADAL" clId="{D6702EBC-531D-40D7-9971-D941E6878B20}" dt="2023-10-22T04:39:33.552" v="2"/>
          <ac:spMkLst>
            <pc:docMk/>
            <pc:sldMk cId="2395623096" sldId="257"/>
            <ac:spMk id="3" creationId="{2C9A8021-CC28-B40F-F99B-18C06F2284C8}"/>
          </ac:spMkLst>
        </pc:spChg>
        <pc:spChg chg="add del mod">
          <ac:chgData name="Anna Morrison" userId="7eae6f2c-8375-4b1b-a6c5-74d79ab14498" providerId="ADAL" clId="{D6702EBC-531D-40D7-9971-D941E6878B20}" dt="2023-10-22T07:12:24.218" v="215" actId="478"/>
          <ac:spMkLst>
            <pc:docMk/>
            <pc:sldMk cId="2395623096" sldId="257"/>
            <ac:spMk id="4" creationId="{7DAECCC4-AEB8-2A9E-4E70-2386DBDC5FE3}"/>
          </ac:spMkLst>
        </pc:spChg>
        <pc:spChg chg="add mod">
          <ac:chgData name="Anna Morrison" userId="7eae6f2c-8375-4b1b-a6c5-74d79ab14498" providerId="ADAL" clId="{D6702EBC-531D-40D7-9971-D941E6878B20}" dt="2023-10-24T05:29:55.048" v="561" actId="20577"/>
          <ac:spMkLst>
            <pc:docMk/>
            <pc:sldMk cId="2395623096" sldId="257"/>
            <ac:spMk id="6" creationId="{9531117F-6DFB-4B33-A902-F5F59B268508}"/>
          </ac:spMkLst>
        </pc:spChg>
        <pc:picChg chg="add del mod">
          <ac:chgData name="Anna Morrison" userId="7eae6f2c-8375-4b1b-a6c5-74d79ab14498" providerId="ADAL" clId="{D6702EBC-531D-40D7-9971-D941E6878B20}" dt="2023-10-22T04:40:56.523" v="9" actId="478"/>
          <ac:picMkLst>
            <pc:docMk/>
            <pc:sldMk cId="2395623096" sldId="257"/>
            <ac:picMk id="5" creationId="{4BF55302-F89C-C305-11DE-3AD343EBCD2E}"/>
          </ac:picMkLst>
        </pc:picChg>
        <pc:picChg chg="add ord">
          <ac:chgData name="Anna Morrison" userId="7eae6f2c-8375-4b1b-a6c5-74d79ab14498" providerId="ADAL" clId="{D6702EBC-531D-40D7-9971-D941E6878B20}" dt="2023-10-22T06:26:17.284" v="12" actId="167"/>
          <ac:picMkLst>
            <pc:docMk/>
            <pc:sldMk cId="2395623096" sldId="257"/>
            <ac:picMk id="5" creationId="{F9FE55A2-2E44-BC4D-9778-B46EC690E4A3}"/>
          </ac:picMkLst>
        </pc:picChg>
        <pc:picChg chg="add del mod">
          <ac:chgData name="Anna Morrison" userId="7eae6f2c-8375-4b1b-a6c5-74d79ab14498" providerId="ADAL" clId="{D6702EBC-531D-40D7-9971-D941E6878B20}" dt="2023-10-22T07:55:48.898" v="419" actId="478"/>
          <ac:picMkLst>
            <pc:docMk/>
            <pc:sldMk cId="2395623096" sldId="257"/>
            <ac:picMk id="8" creationId="{D74816AF-2843-8A6F-4CF8-8CFFEB457196}"/>
          </ac:picMkLst>
        </pc:picChg>
        <pc:picChg chg="add del mod">
          <ac:chgData name="Anna Morrison" userId="7eae6f2c-8375-4b1b-a6c5-74d79ab14498" providerId="ADAL" clId="{D6702EBC-531D-40D7-9971-D941E6878B20}" dt="2023-10-22T07:55:45.159" v="417" actId="21"/>
          <ac:picMkLst>
            <pc:docMk/>
            <pc:sldMk cId="2395623096" sldId="257"/>
            <ac:picMk id="10" creationId="{7040AEC5-4338-17E8-C6D9-96AD3337E2FF}"/>
          </ac:picMkLst>
        </pc:picChg>
      </pc:sldChg>
      <pc:sldChg chg="addSp delSp modSp new mod ord modAnim modNotesTx">
        <pc:chgData name="Anna Morrison" userId="7eae6f2c-8375-4b1b-a6c5-74d79ab14498" providerId="ADAL" clId="{D6702EBC-531D-40D7-9971-D941E6878B20}" dt="2023-10-22T07:07:07.447" v="187"/>
        <pc:sldMkLst>
          <pc:docMk/>
          <pc:sldMk cId="4238547253" sldId="258"/>
        </pc:sldMkLst>
        <pc:spChg chg="del">
          <ac:chgData name="Anna Morrison" userId="7eae6f2c-8375-4b1b-a6c5-74d79ab14498" providerId="ADAL" clId="{D6702EBC-531D-40D7-9971-D941E6878B20}" dt="2023-10-22T07:01:51.739" v="89" actId="478"/>
          <ac:spMkLst>
            <pc:docMk/>
            <pc:sldMk cId="4238547253" sldId="258"/>
            <ac:spMk id="2" creationId="{F62924CD-7268-5F00-BB3E-C90B8FB033E3}"/>
          </ac:spMkLst>
        </pc:spChg>
        <pc:spChg chg="del">
          <ac:chgData name="Anna Morrison" userId="7eae6f2c-8375-4b1b-a6c5-74d79ab14498" providerId="ADAL" clId="{D6702EBC-531D-40D7-9971-D941E6878B20}" dt="2023-10-22T04:39:59.077" v="6"/>
          <ac:spMkLst>
            <pc:docMk/>
            <pc:sldMk cId="4238547253" sldId="258"/>
            <ac:spMk id="3" creationId="{A398C65B-6010-322B-264F-437C3DEA1D69}"/>
          </ac:spMkLst>
        </pc:spChg>
        <pc:spChg chg="add del mod">
          <ac:chgData name="Anna Morrison" userId="7eae6f2c-8375-4b1b-a6c5-74d79ab14498" providerId="ADAL" clId="{D6702EBC-531D-40D7-9971-D941E6878B20}" dt="2023-10-22T07:01:49.135" v="88" actId="478"/>
          <ac:spMkLst>
            <pc:docMk/>
            <pc:sldMk cId="4238547253" sldId="258"/>
            <ac:spMk id="4" creationId="{7052EC99-BE9A-6C97-4243-EF9E0136F42B}"/>
          </ac:spMkLst>
        </pc:spChg>
        <pc:picChg chg="add ord">
          <ac:chgData name="Anna Morrison" userId="7eae6f2c-8375-4b1b-a6c5-74d79ab14498" providerId="ADAL" clId="{D6702EBC-531D-40D7-9971-D941E6878B20}" dt="2023-10-22T06:26:25.715" v="14" actId="167"/>
          <ac:picMkLst>
            <pc:docMk/>
            <pc:sldMk cId="4238547253" sldId="258"/>
            <ac:picMk id="5" creationId="{02CA64DF-7436-D466-6B6F-A56B58044925}"/>
          </ac:picMkLst>
        </pc:picChg>
        <pc:picChg chg="add del mod">
          <ac:chgData name="Anna Morrison" userId="7eae6f2c-8375-4b1b-a6c5-74d79ab14498" providerId="ADAL" clId="{D6702EBC-531D-40D7-9971-D941E6878B20}" dt="2023-10-22T04:40:59.341" v="10" actId="478"/>
          <ac:picMkLst>
            <pc:docMk/>
            <pc:sldMk cId="4238547253" sldId="258"/>
            <ac:picMk id="5" creationId="{1E114EEB-67BD-9160-A5C5-D2CFDB856C95}"/>
          </ac:picMkLst>
        </pc:picChg>
        <pc:picChg chg="add mod">
          <ac:chgData name="Anna Morrison" userId="7eae6f2c-8375-4b1b-a6c5-74d79ab14498" providerId="ADAL" clId="{D6702EBC-531D-40D7-9971-D941E6878B20}" dt="2023-10-22T07:03:36.317" v="93" actId="1076"/>
          <ac:picMkLst>
            <pc:docMk/>
            <pc:sldMk cId="4238547253" sldId="258"/>
            <ac:picMk id="6" creationId="{7FEE51B6-04F8-46DD-AACD-69AC1C300FB7}"/>
          </ac:picMkLst>
        </pc:picChg>
      </pc:sldChg>
      <pc:sldChg chg="addSp modSp add mod">
        <pc:chgData name="Anna Morrison" userId="7eae6f2c-8375-4b1b-a6c5-74d79ab14498" providerId="ADAL" clId="{D6702EBC-531D-40D7-9971-D941E6878B20}" dt="2023-10-22T07:58:08.244" v="556" actId="14100"/>
        <pc:sldMkLst>
          <pc:docMk/>
          <pc:sldMk cId="2450670926" sldId="259"/>
        </pc:sldMkLst>
        <pc:spChg chg="mod">
          <ac:chgData name="Anna Morrison" userId="7eae6f2c-8375-4b1b-a6c5-74d79ab14498" providerId="ADAL" clId="{D6702EBC-531D-40D7-9971-D941E6878B20}" dt="2023-10-22T07:11:35.474" v="209" actId="113"/>
          <ac:spMkLst>
            <pc:docMk/>
            <pc:sldMk cId="2450670926" sldId="259"/>
            <ac:spMk id="2" creationId="{F62924CD-7268-5F00-BB3E-C90B8FB033E3}"/>
          </ac:spMkLst>
        </pc:spChg>
        <pc:spChg chg="mod">
          <ac:chgData name="Anna Morrison" userId="7eae6f2c-8375-4b1b-a6c5-74d79ab14498" providerId="ADAL" clId="{D6702EBC-531D-40D7-9971-D941E6878B20}" dt="2023-10-22T07:58:08.244" v="556" actId="14100"/>
          <ac:spMkLst>
            <pc:docMk/>
            <pc:sldMk cId="2450670926" sldId="259"/>
            <ac:spMk id="4" creationId="{7052EC99-BE9A-6C97-4243-EF9E0136F42B}"/>
          </ac:spMkLst>
        </pc:spChg>
        <pc:picChg chg="add mod">
          <ac:chgData name="Anna Morrison" userId="7eae6f2c-8375-4b1b-a6c5-74d79ab14498" providerId="ADAL" clId="{D6702EBC-531D-40D7-9971-D941E6878B20}" dt="2023-10-22T07:58:04.166" v="555" actId="14100"/>
          <ac:picMkLst>
            <pc:docMk/>
            <pc:sldMk cId="2450670926" sldId="259"/>
            <ac:picMk id="1026" creationId="{C1318734-BA3F-D459-C70D-B9B33E6E955F}"/>
          </ac:picMkLst>
        </pc:picChg>
      </pc:sldChg>
      <pc:sldChg chg="addSp delSp modSp add mod ord">
        <pc:chgData name="Anna Morrison" userId="7eae6f2c-8375-4b1b-a6c5-74d79ab14498" providerId="ADAL" clId="{D6702EBC-531D-40D7-9971-D941E6878B20}" dt="2023-10-24T05:30:37.159" v="563" actId="20577"/>
        <pc:sldMkLst>
          <pc:docMk/>
          <pc:sldMk cId="4067888173" sldId="260"/>
        </pc:sldMkLst>
        <pc:spChg chg="del">
          <ac:chgData name="Anna Morrison" userId="7eae6f2c-8375-4b1b-a6c5-74d79ab14498" providerId="ADAL" clId="{D6702EBC-531D-40D7-9971-D941E6878B20}" dt="2023-10-22T07:01:01.128" v="21" actId="478"/>
          <ac:spMkLst>
            <pc:docMk/>
            <pc:sldMk cId="4067888173" sldId="260"/>
            <ac:spMk id="2" creationId="{F62924CD-7268-5F00-BB3E-C90B8FB033E3}"/>
          </ac:spMkLst>
        </pc:spChg>
        <pc:spChg chg="mod">
          <ac:chgData name="Anna Morrison" userId="7eae6f2c-8375-4b1b-a6c5-74d79ab14498" providerId="ADAL" clId="{D6702EBC-531D-40D7-9971-D941E6878B20}" dt="2023-10-24T05:30:37.159" v="563" actId="20577"/>
          <ac:spMkLst>
            <pc:docMk/>
            <pc:sldMk cId="4067888173" sldId="260"/>
            <ac:spMk id="4" creationId="{7052EC99-BE9A-6C97-4243-EF9E0136F42B}"/>
          </ac:spMkLst>
        </pc:spChg>
        <pc:picChg chg="add mod">
          <ac:chgData name="Anna Morrison" userId="7eae6f2c-8375-4b1b-a6c5-74d79ab14498" providerId="ADAL" clId="{D6702EBC-531D-40D7-9971-D941E6878B20}" dt="2023-10-22T07:55:42.353" v="416"/>
          <ac:picMkLst>
            <pc:docMk/>
            <pc:sldMk cId="4067888173" sldId="260"/>
            <ac:picMk id="3" creationId="{B1E48EDD-768B-32F9-C88F-F2466420017D}"/>
          </ac:picMkLst>
        </pc:picChg>
        <pc:picChg chg="add del">
          <ac:chgData name="Anna Morrison" userId="7eae6f2c-8375-4b1b-a6c5-74d79ab14498" providerId="ADAL" clId="{D6702EBC-531D-40D7-9971-D941E6878B20}" dt="2023-10-22T07:00:55.923" v="20" actId="478"/>
          <ac:picMkLst>
            <pc:docMk/>
            <pc:sldMk cId="4067888173" sldId="260"/>
            <ac:picMk id="5" creationId="{02CA64DF-7436-D466-6B6F-A56B58044925}"/>
          </ac:picMkLst>
        </pc:picChg>
        <pc:picChg chg="add mod">
          <ac:chgData name="Anna Morrison" userId="7eae6f2c-8375-4b1b-a6c5-74d79ab14498" providerId="ADAL" clId="{D6702EBC-531D-40D7-9971-D941E6878B20}" dt="2023-10-22T07:55:46.429" v="418"/>
          <ac:picMkLst>
            <pc:docMk/>
            <pc:sldMk cId="4067888173" sldId="260"/>
            <ac:picMk id="6" creationId="{B6B8C6EC-5359-2DCD-3AFF-7D4B52C455C5}"/>
          </ac:picMkLst>
        </pc:picChg>
      </pc:sldChg>
      <pc:sldChg chg="delSp add del mod">
        <pc:chgData name="Anna Morrison" userId="7eae6f2c-8375-4b1b-a6c5-74d79ab14498" providerId="ADAL" clId="{D6702EBC-531D-40D7-9971-D941E6878B20}" dt="2023-10-22T07:56:40.485" v="536" actId="47"/>
        <pc:sldMkLst>
          <pc:docMk/>
          <pc:sldMk cId="3194523453" sldId="261"/>
        </pc:sldMkLst>
        <pc:picChg chg="del">
          <ac:chgData name="Anna Morrison" userId="7eae6f2c-8375-4b1b-a6c5-74d79ab14498" providerId="ADAL" clId="{D6702EBC-531D-40D7-9971-D941E6878B20}" dt="2023-10-22T07:56:33.758" v="534" actId="478"/>
          <ac:picMkLst>
            <pc:docMk/>
            <pc:sldMk cId="3194523453" sldId="261"/>
            <ac:picMk id="3" creationId="{B1E48EDD-768B-32F9-C88F-F2466420017D}"/>
          </ac:picMkLst>
        </pc:picChg>
        <pc:picChg chg="del">
          <ac:chgData name="Anna Morrison" userId="7eae6f2c-8375-4b1b-a6c5-74d79ab14498" providerId="ADAL" clId="{D6702EBC-531D-40D7-9971-D941E6878B20}" dt="2023-10-22T07:56:34.986" v="535" actId="478"/>
          <ac:picMkLst>
            <pc:docMk/>
            <pc:sldMk cId="3194523453" sldId="261"/>
            <ac:picMk id="6" creationId="{B6B8C6EC-5359-2DCD-3AFF-7D4B52C455C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77DA5-1491-4DCF-ACD4-94F9E91A297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654D2-1FD3-4601-B756-3B10A7BB3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77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access this film visit https://vimeo.com/765659591 </a:t>
            </a:r>
          </a:p>
          <a:p>
            <a:r>
              <a:rPr lang="en-GB" dirty="0"/>
              <a:t>For more resources on green apprenticeships, please visit https://amazingapprenticeships.com/green-careers-week/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654D2-1FD3-4601-B756-3B10A7BB3B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74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B4B3-32C2-D6C7-2CC3-785CCEE17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3008E-CBB3-30DB-A2EC-F059624D9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B48D2-4BA7-F569-D000-9B33666C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E5908-2F2B-9F2A-6A9C-3E033BB52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C75FA-0281-B0C9-2571-CC469B22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79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71748-40D3-1A86-EADE-EBC3CBC3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E1ED7-C8D8-3983-929D-AEAA8B948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1571E-27A5-C477-0606-71A0BEC86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A9D49-8323-0305-BB90-8C542C1D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0BBEA-0FCF-67C0-8E67-DAA6E298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7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1AF3DA-F7B8-1398-AA23-03D87E1D4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A965D-8920-E9BA-682B-BE7B605E9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B4D4C-0141-BEDF-3EDC-5657AA26F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208F3-969E-601F-41FC-E9F0A443A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5C6F0-D6D2-1E2E-395D-3171618A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26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286C-848D-A29D-27A1-0A843B3A7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1DBF6-AD7C-C402-68F6-88AA144C3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E5FD-F607-4729-291E-7111C8C1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0BB66-8AB6-7451-656E-044D0648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74CCA-63AA-3D53-5DE3-1BA9BF95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20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56019-3CE2-C85C-9FAB-8DBE4A336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613B8-FC2B-C947-C1B9-9CD5062CE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811B2-85D6-9D35-07EA-7852AAC7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62B05-DA2E-9B6A-362F-D3852280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0D0B6-094E-4EA6-D26D-9D93F1CC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99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4989D-868B-5B40-A894-B601F675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A22C4-A92A-F11B-151E-2D5A4067F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2B395-8ADF-F56F-44ED-7E41E7314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E4093-F648-8BF1-F430-B7AAF7F98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60260-9EDE-A95A-9022-8D35279B1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34D1B-CFDF-8948-C5A1-543517CA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91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363B-16B7-DA0F-E99E-D88A2451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FD9C9-F5CE-5946-57B1-635ADBED1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04948-1C79-9915-6E12-55E7C7059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280D7-624F-9244-96F1-1711145A5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BB3577-F0E0-7577-019A-5A6361BFC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58770-4EAE-0E46-D2FA-6BF20837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BE72BE-D393-43A2-126B-04500062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BDED2-0E98-EBEF-72FE-56CB8E94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1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21E0-53AB-57DA-2F0B-89A8F32B7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019A42-05B5-1DE2-5F6A-62D62DCBC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955C-FE79-6713-FEA4-7FA8CF9B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E1E25-8F7D-0E61-2A9B-97B54D95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9C1A4B-1D08-E656-63D2-A3547834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F9144-034F-F01F-1875-334FE42EE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C69F4-A68F-5EA7-C631-70A7EF5E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98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E24C0-EE15-CEF9-144D-62BFD8B10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DBDF8-B235-F644-7CE9-CAE619631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D933E-2A2E-AFF4-20C1-50CB2635A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4C34D-7AFE-DE0A-11E5-83C9388A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09DBE-D0EE-C659-ED03-ECA12A2FB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C48CD-3982-FDFD-53AA-910B8253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6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7433-0B16-E629-84E0-B226B75CB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100714-B297-80A5-879B-53E8E7318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C95CF-D205-A40D-B391-4AB83A25E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C8122-CD87-590B-8098-DEC952EC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BD70F-B2CB-49F4-22D6-B12B180F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CDC49-3B15-460C-E284-CBBF0792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41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89E029-8170-2EA1-581B-3D202348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CEBB-2026-9850-5466-25C9CDD36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099E6-D17E-6C35-F042-709F52482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56B3D-8778-47B0-AFE4-9A7EABA21F5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3866C-27F1-65ED-43A2-D2826C67B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046F7-AFBC-ADAD-8232-3BA6641B9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48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765659591?app_id=12296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mazingapprenticeships.com/green-careers-wee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14F0-E838-54BB-F0ED-08AF96339F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F471A-5872-C2B7-5A73-B32EF1D19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A globe on a map&#10;&#10;Description automatically generated">
            <a:extLst>
              <a:ext uri="{FF2B5EF4-FFF2-40B4-BE49-F238E27FC236}">
                <a16:creationId xmlns:a16="http://schemas.microsoft.com/office/drawing/2014/main" id="{76B1BD91-1A9D-E475-8D13-206842239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3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FE55A2-2E44-BC4D-9778-B46EC690E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31117F-6DFB-4B33-A902-F5F59B268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82" y="1443070"/>
            <a:ext cx="110121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on earth are apprenticeships?</a:t>
            </a:r>
          </a:p>
          <a:p>
            <a:pPr marL="0" indent="0">
              <a:buNone/>
            </a:pPr>
            <a:endParaRPr lang="en-GB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many apprenticeships that link to Geography.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 we are going to explore some of the different apprenticeships.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We’re going to start by watching a film about apprentices working in roles that help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239562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CA64DF-7436-D466-6B6F-A56B58044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nline Media 5" title="Green Apprenticeships Film Preview">
            <a:hlinkClick r:id="" action="ppaction://media"/>
            <a:extLst>
              <a:ext uri="{FF2B5EF4-FFF2-40B4-BE49-F238E27FC236}">
                <a16:creationId xmlns:a16="http://schemas.microsoft.com/office/drawing/2014/main" id="{7FEE51B6-04F8-46DD-AACD-69AC1C300F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87809" y="1114526"/>
            <a:ext cx="8216382" cy="462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CA64DF-7436-D466-6B6F-A56B58044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2EC99-BE9A-6C97-4243-EF9E0136F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024" y="137775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0" i="0" dirty="0">
                <a:solidFill>
                  <a:srgbClr val="000000"/>
                </a:solidFill>
                <a:effectLst/>
              </a:rPr>
              <a:t>Geography related apprenticeships: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</a:rPr>
              <a:t>Arboriculturist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</a:rPr>
              <a:t>Energy manager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</a:rPr>
              <a:t>Town planner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</a:rPr>
              <a:t>Countryside ranger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</a:rPr>
              <a:t>Forest craftsperson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</a:rPr>
              <a:t>Landscape technician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</a:rPr>
              <a:t>Crop technician</a:t>
            </a:r>
          </a:p>
          <a:p>
            <a:r>
              <a:rPr lang="en-GB" b="0" i="0">
                <a:solidFill>
                  <a:srgbClr val="000000"/>
                </a:solidFill>
                <a:effectLst/>
              </a:rPr>
              <a:t>Geospatial mapper</a:t>
            </a:r>
            <a:endParaRPr lang="en-GB" dirty="0"/>
          </a:p>
        </p:txBody>
      </p:sp>
      <p:pic>
        <p:nvPicPr>
          <p:cNvPr id="3" name="Picture 2" descr="A diagram of clouds with text&#10;&#10;Description automatically generated">
            <a:extLst>
              <a:ext uri="{FF2B5EF4-FFF2-40B4-BE49-F238E27FC236}">
                <a16:creationId xmlns:a16="http://schemas.microsoft.com/office/drawing/2014/main" id="{B1E48EDD-768B-32F9-C88F-F24664200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80" y="1443070"/>
            <a:ext cx="2251827" cy="318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ink and white student worksheet&#10;&#10;Description automatically generated">
            <a:extLst>
              <a:ext uri="{FF2B5EF4-FFF2-40B4-BE49-F238E27FC236}">
                <a16:creationId xmlns:a16="http://schemas.microsoft.com/office/drawing/2014/main" id="{B6B8C6EC-5359-2DCD-3AFF-7D4B52C45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82" y="2214709"/>
            <a:ext cx="2251827" cy="3200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788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CA64DF-7436-D466-6B6F-A56B58044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2924CD-7268-5F00-BB3E-C90B8FB03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43" y="921179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Learning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2EC99-BE9A-6C97-4243-EF9E0136F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3" y="2143896"/>
            <a:ext cx="7996881" cy="274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Choose one apprenticeship that you have heard about today either through the activity, or within the Green film. </a:t>
            </a: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one PowerPoint slide to raise awareness of the apprenticeship and how it relates to Geography.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resources on green apprenticeships, please visit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https://amazingapprenticeships.com/green-careers-week/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Rapid Read: Top tips to find a green apprenticeship">
            <a:extLst>
              <a:ext uri="{FF2B5EF4-FFF2-40B4-BE49-F238E27FC236}">
                <a16:creationId xmlns:a16="http://schemas.microsoft.com/office/drawing/2014/main" id="{C1318734-BA3F-D459-C70D-B9B33E6E9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239" y="1295270"/>
            <a:ext cx="2923117" cy="4134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670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5" ma:contentTypeDescription="Create a new document." ma:contentTypeScope="" ma:versionID="dc8afdf92f9cb18196f814d42d1de41a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e68cff4699c7d4570045c1d7a56348a7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9EDFC1-B993-47FF-B41A-C28D88A5F2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cdd075-c344-4c65-8551-ba9dc45e0196"/>
    <ds:schemaRef ds:uri="6c2c260b-7b8b-4528-a165-310b68aa1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447F53-BF7E-46E3-8C85-8FEE2B628B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150</Words>
  <Application>Microsoft Office PowerPoint</Application>
  <PresentationFormat>Widescreen</PresentationFormat>
  <Paragraphs>24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Home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Morrison</dc:creator>
  <cp:lastModifiedBy>Anna Morrison</cp:lastModifiedBy>
  <cp:revision>1</cp:revision>
  <dcterms:created xsi:type="dcterms:W3CDTF">2023-10-22T04:34:10Z</dcterms:created>
  <dcterms:modified xsi:type="dcterms:W3CDTF">2023-10-24T05:30:38Z</dcterms:modified>
</cp:coreProperties>
</file>